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7" r:id="rId4"/>
    <p:sldId id="262" r:id="rId5"/>
    <p:sldId id="257" r:id="rId6"/>
    <p:sldId id="263" r:id="rId7"/>
    <p:sldId id="258" r:id="rId8"/>
    <p:sldId id="259" r:id="rId9"/>
    <p:sldId id="260" r:id="rId10"/>
    <p:sldId id="264" r:id="rId11"/>
    <p:sldId id="261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1A49D4-9401-4D8C-9208-10B5F0DF6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40" y="4663440"/>
            <a:ext cx="2194560" cy="21945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ECD591C-3FBF-4EA3-82D6-748810FBB2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8C806-3EEA-41FB-BB09-23559A53CB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E5175-2A54-481F-9446-20EC68F84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EC041-5CBB-4AC8-83E1-87C313F8A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36051-05A7-4628-B7BB-FE713BB71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7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7CBB91-9129-46EB-B8FD-3D844B31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C8A36F-9DAC-43B3-AC0A-78D88B4797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1E919-4805-4E6A-9758-73EF75F0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9C026-5A0D-4B17-B857-6EE08CE89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BA75E-A20F-4104-A44D-99EB913E5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47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DE2304-C49F-41BB-B45C-B25A8F31F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674707-1A6D-4DB4-81B8-CE88769A2D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23482-E216-4B87-A641-74510F65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40809-A3A0-45F2-9F61-F48547BD2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AA9D8-CE6A-4369-970A-2BC113205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7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E65A1-B906-4F29-96F2-872112506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7ED78-5B11-4D55-BAA5-71DE28A47D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DAAF8-0D6E-4EA8-9842-AA3D2D2B9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07974-3374-4DEB-89F8-FF2928F7E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17E28-B000-49BF-901B-55C3E216C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845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E222B-115C-414B-A7CB-A092E4DB0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ECECC-067B-4D4C-BAAE-F25851971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5B076-D3F1-496E-AD83-DEEAA2ED3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E73CDA-03D1-4B98-8773-F52E3445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7C122-87D5-444C-BB51-2D8795CB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0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FEB2D-4EAD-4E43-ACD8-4BDB07B7A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0C12A-3278-4926-B7BF-3B4DCE271C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7A05B-0B3E-4F62-9A84-921B0986B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35048-F11A-4E49-9F47-9EEEE4277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AAA0B2-FDA7-4022-BF0C-67427B69E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4BA6F6-585C-490D-ACCA-F62A0E88E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07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13D1-2236-493B-A958-64E98F0BF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8A09D-6A16-4493-9F74-0F1F7C91F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62B76-6845-45C5-9640-5D6B66505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6DF402-F2C9-4388-9826-CB26E6388D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BD3789-9284-40CD-837B-7766BC531B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841E65-45B3-4F0D-9785-48EAE827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6104D3-FDB5-4505-BCFB-90898BB9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1FD66F-65CD-41E4-8983-9C99E3586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229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77E1B-05E5-4F96-9E5D-713D5BB56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27E14A-BB67-4DDB-93EC-F902A603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26F216-34E0-4415-8C9A-519FA21DF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69E09C-0DC0-494D-92C1-F517415F9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51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1C35D7-0255-4873-99BB-8C2B5A693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A667D-88F2-4878-931E-EDAD11AA4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9D6F9D-483A-4FA0-9FBD-5D04DE745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11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D94EA-2B6B-441F-9854-5E6E55B0A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60AEA-FCA2-4AA6-992C-629BDD9AD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FDB7A4-03E9-4EAF-8754-6197E833C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231B32-5466-4A62-9E3A-CFB7D4B8D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1A2CD-BAF9-46CE-9D2B-CC1FCCBF9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35AA2A-1780-4589-997A-5A48CCEC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1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F9C25-ABD4-42DA-8A1A-55A389FC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A4B76D-35E7-494B-8118-51DB1FFC6A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8EA6A-7C8A-4CC6-80DB-88EB290C94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617096-6628-4019-B6A7-34DDA0333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2F833B-AF89-47B1-980F-A4B490A11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5523EE-D665-484D-B5B9-9ECF9182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6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EBCE6D-CDC6-4793-8356-B59B2B401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CBAB0-EADC-420B-8DB0-E5F4F4B1D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6C6C4-8725-4958-BB09-DF29CF1D8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A87B2-BBD7-4FD1-A2AB-DD2ECB662AF8}" type="datetimeFigureOut">
              <a:rPr lang="en-US" smtClean="0"/>
              <a:t>11/24/2020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7D9C0-95E4-45F6-8111-B1FEDC68F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ECFB6-4F1C-4E98-BCA4-9833941F9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9A474-AECB-4C06-9D4B-916231703E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3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xN-_N6Ynz2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room, drawing&#10;&#10;Description automatically generated">
            <a:extLst>
              <a:ext uri="{FF2B5EF4-FFF2-40B4-BE49-F238E27FC236}">
                <a16:creationId xmlns:a16="http://schemas.microsoft.com/office/drawing/2014/main" id="{CB6439FA-1145-496B-A29C-EDAF504AF1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149" y="602956"/>
            <a:ext cx="6001702" cy="56520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8AC28F-C128-44DE-8097-E08490B83E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 dirty="0"/>
              <a:t>1968 Quadruple LODD</a:t>
            </a:r>
            <a:br>
              <a:rPr lang="en-US" dirty="0"/>
            </a:br>
            <a:r>
              <a:rPr lang="en-US" dirty="0"/>
              <a:t>Wichita (KS) FD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6E576-F5C2-4747-99C4-295F54B8E5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November 21, 1968</a:t>
            </a:r>
          </a:p>
          <a:p>
            <a:r>
              <a:rPr lang="en-US" dirty="0"/>
              <a:t>Roof Collapse</a:t>
            </a:r>
          </a:p>
          <a:p>
            <a:r>
              <a:rPr lang="en-US" dirty="0"/>
              <a:t>Multiple Sources via newspapers.com</a:t>
            </a:r>
          </a:p>
        </p:txBody>
      </p:sp>
    </p:spTree>
    <p:extLst>
      <p:ext uri="{BB962C8B-B14F-4D97-AF65-F5344CB8AC3E}">
        <p14:creationId xmlns:p14="http://schemas.microsoft.com/office/powerpoint/2010/main" val="1409353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1D913A26-8881-4503-899D-B08563796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482" y="217170"/>
            <a:ext cx="8631036" cy="6262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046B11-ADBC-4148-ACD7-7D4DAB59950B}"/>
              </a:ext>
            </a:extLst>
          </p:cNvPr>
          <p:cNvSpPr txBox="1"/>
          <p:nvPr/>
        </p:nvSpPr>
        <p:spPr>
          <a:xfrm>
            <a:off x="6526530" y="6479795"/>
            <a:ext cx="3884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Wichita Metro Area Fools of Oz</a:t>
            </a:r>
          </a:p>
        </p:txBody>
      </p:sp>
    </p:spTree>
    <p:extLst>
      <p:ext uri="{BB962C8B-B14F-4D97-AF65-F5344CB8AC3E}">
        <p14:creationId xmlns:p14="http://schemas.microsoft.com/office/powerpoint/2010/main" val="3499024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35852E0-C36C-42D4-9E15-FE96242024D1}"/>
              </a:ext>
            </a:extLst>
          </p:cNvPr>
          <p:cNvSpPr txBox="1"/>
          <p:nvPr/>
        </p:nvSpPr>
        <p:spPr>
          <a:xfrm>
            <a:off x="4662430" y="507313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hlinkClick r:id="rId2"/>
              </a:rPr>
              <a:t>Yingling</a:t>
            </a:r>
            <a:r>
              <a:rPr lang="en-US" dirty="0">
                <a:hlinkClick r:id="rId2"/>
              </a:rPr>
              <a:t> Chevrolet Fire Tribute- Edited - YouTube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AA32AF-56B0-4292-9A7A-B24EB2B1E674}"/>
              </a:ext>
            </a:extLst>
          </p:cNvPr>
          <p:cNvSpPr txBox="1"/>
          <p:nvPr/>
        </p:nvSpPr>
        <p:spPr>
          <a:xfrm>
            <a:off x="1314194" y="999453"/>
            <a:ext cx="1701209" cy="42473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2009</a:t>
            </a:r>
          </a:p>
          <a:p>
            <a:pPr algn="ctr"/>
            <a:r>
              <a:rPr lang="en-US" sz="3600" dirty="0"/>
              <a:t>Wichita Metro Area Fools of Oz Tribute</a:t>
            </a:r>
          </a:p>
          <a:p>
            <a:pPr algn="ctr"/>
            <a:r>
              <a:rPr lang="en-US" dirty="0"/>
              <a:t>(9:48 Run Time) </a:t>
            </a:r>
          </a:p>
        </p:txBody>
      </p:sp>
      <p:pic>
        <p:nvPicPr>
          <p:cNvPr id="6" name="Picture 5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4AC44FB0-0D4A-480F-9AD6-244948E1A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867" y="1415535"/>
            <a:ext cx="7627729" cy="341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05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E59B2-AA85-4223-98E0-72942D341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We Remember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3BFC7F-CEC3-4C35-9E3B-56643DF64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224" y="1296364"/>
            <a:ext cx="6409552" cy="53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34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520EEA-B231-4766-BE57-48921F31F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267503"/>
            <a:ext cx="4803636" cy="89762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November 21, 1968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15A10-E602-43A7-AD1F-29D3B4AC3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1165123"/>
            <a:ext cx="4706803" cy="5425374"/>
          </a:xfrm>
        </p:spPr>
        <p:txBody>
          <a:bodyPr anchor="ctr">
            <a:normAutofit fontScale="85000" lnSpcReduction="20000"/>
          </a:bodyPr>
          <a:lstStyle/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21:12 – Fire reported </a:t>
            </a:r>
            <a:r>
              <a:rPr lang="en-US" dirty="0" err="1">
                <a:solidFill>
                  <a:srgbClr val="000000"/>
                </a:solidFill>
              </a:rPr>
              <a:t>Yingling</a:t>
            </a:r>
            <a:r>
              <a:rPr lang="en-US" dirty="0">
                <a:solidFill>
                  <a:srgbClr val="000000"/>
                </a:solidFill>
              </a:rPr>
              <a:t> Chevrolet Dealership in Wichita, KS.</a:t>
            </a:r>
          </a:p>
          <a:p>
            <a:r>
              <a:rPr lang="en-US" dirty="0">
                <a:solidFill>
                  <a:srgbClr val="000000"/>
                </a:solidFill>
              </a:rPr>
              <a:t>21:14 – First units arrive.</a:t>
            </a:r>
          </a:p>
          <a:p>
            <a:r>
              <a:rPr lang="en-US" dirty="0">
                <a:solidFill>
                  <a:srgbClr val="000000"/>
                </a:solidFill>
              </a:rPr>
              <a:t>21:20 (approximate) – Major collapse of roof occurs.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Four firefighters killed.</a:t>
            </a:r>
          </a:p>
          <a:p>
            <a:pPr lvl="1"/>
            <a:r>
              <a:rPr lang="en-US" sz="2800" dirty="0">
                <a:solidFill>
                  <a:srgbClr val="000000"/>
                </a:solidFill>
              </a:rPr>
              <a:t>Two firefighters injured. </a:t>
            </a:r>
          </a:p>
          <a:p>
            <a:r>
              <a:rPr lang="en-US" dirty="0">
                <a:solidFill>
                  <a:srgbClr val="000000"/>
                </a:solidFill>
              </a:rPr>
              <a:t>Fire started in an overhead heater and had burned for approximately 45 minutes before FD was called. </a:t>
            </a:r>
          </a:p>
          <a:p>
            <a:r>
              <a:rPr lang="en-US" dirty="0">
                <a:solidFill>
                  <a:srgbClr val="000000"/>
                </a:solidFill>
              </a:rPr>
              <a:t>Workers attempted to fight the fire and move cars out of the dealership before calling the WFD. </a:t>
            </a:r>
          </a:p>
          <a:p>
            <a:r>
              <a:rPr lang="en-US" dirty="0">
                <a:solidFill>
                  <a:srgbClr val="000000"/>
                </a:solidFill>
              </a:rPr>
              <a:t>Single largest Wichita area LODD.  </a:t>
            </a:r>
          </a:p>
          <a:p>
            <a:endParaRPr lang="en-US" sz="1700" dirty="0">
              <a:solidFill>
                <a:srgbClr val="000000"/>
              </a:solidFill>
            </a:endParaRP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person, people, person, group&#10;&#10;Description automatically generated">
            <a:extLst>
              <a:ext uri="{FF2B5EF4-FFF2-40B4-BE49-F238E27FC236}">
                <a16:creationId xmlns:a16="http://schemas.microsoft.com/office/drawing/2014/main" id="{E9EC91E6-51EE-422D-A03F-DD19AC353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" b="3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C0D0F44-B96A-4098-B5FE-1E48FBE10AA6}"/>
              </a:ext>
            </a:extLst>
          </p:cNvPr>
          <p:cNvSpPr txBox="1"/>
          <p:nvPr/>
        </p:nvSpPr>
        <p:spPr>
          <a:xfrm>
            <a:off x="4345614" y="6313498"/>
            <a:ext cx="2837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Credit: Wichita Metro Area Fools of Oz</a:t>
            </a:r>
          </a:p>
        </p:txBody>
      </p:sp>
    </p:spTree>
    <p:extLst>
      <p:ext uri="{BB962C8B-B14F-4D97-AF65-F5344CB8AC3E}">
        <p14:creationId xmlns:p14="http://schemas.microsoft.com/office/powerpoint/2010/main" val="2835014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photo, old, sitting&#10;&#10;Description automatically generated">
            <a:extLst>
              <a:ext uri="{FF2B5EF4-FFF2-40B4-BE49-F238E27FC236}">
                <a16:creationId xmlns:a16="http://schemas.microsoft.com/office/drawing/2014/main" id="{303DE199-54B6-49F9-B77B-8CA906223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324" y="2195745"/>
            <a:ext cx="6536614" cy="4489245"/>
          </a:xfrm>
          <a:prstGeom prst="rect">
            <a:avLst/>
          </a:prstGeom>
        </p:spPr>
      </p:pic>
      <p:pic>
        <p:nvPicPr>
          <p:cNvPr id="5" name="Picture 4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4EB8ECBA-5674-436A-AB45-A8FBE7E8D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3" y="173010"/>
            <a:ext cx="6591082" cy="4396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C4F1B1-341E-4D29-A6EF-B2AFB14F9642}"/>
              </a:ext>
            </a:extLst>
          </p:cNvPr>
          <p:cNvSpPr txBox="1"/>
          <p:nvPr/>
        </p:nvSpPr>
        <p:spPr>
          <a:xfrm>
            <a:off x="972273" y="5486400"/>
            <a:ext cx="3240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Credit: Wichita Eagle</a:t>
            </a:r>
          </a:p>
        </p:txBody>
      </p:sp>
    </p:spTree>
    <p:extLst>
      <p:ext uri="{BB962C8B-B14F-4D97-AF65-F5344CB8AC3E}">
        <p14:creationId xmlns:p14="http://schemas.microsoft.com/office/powerpoint/2010/main" val="3019558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6C40B84-5AD0-48EA-BCD6-078923E2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444" y="412481"/>
            <a:ext cx="7291112" cy="6033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31340D-6ED3-4B1F-9B6C-E5CF7A7A0FD4}"/>
              </a:ext>
            </a:extLst>
          </p:cNvPr>
          <p:cNvSpPr txBox="1"/>
          <p:nvPr/>
        </p:nvSpPr>
        <p:spPr>
          <a:xfrm>
            <a:off x="6903720" y="6445519"/>
            <a:ext cx="28378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Credit: Wichita Metro Area Fools of Oz</a:t>
            </a:r>
          </a:p>
        </p:txBody>
      </p:sp>
    </p:spTree>
    <p:extLst>
      <p:ext uri="{BB962C8B-B14F-4D97-AF65-F5344CB8AC3E}">
        <p14:creationId xmlns:p14="http://schemas.microsoft.com/office/powerpoint/2010/main" val="2891830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4DE3B4E5-D769-4A49-AB44-CB78F1D6B6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8" y="2152229"/>
            <a:ext cx="3563614" cy="4306034"/>
          </a:xfrm>
          <a:prstGeom prst="rect">
            <a:avLst/>
          </a:prstGeom>
        </p:spPr>
      </p:pic>
      <p:pic>
        <p:nvPicPr>
          <p:cNvPr id="9" name="Picture 8" descr="A close up of a newspaper&#10;&#10;Description automatically generated">
            <a:extLst>
              <a:ext uri="{FF2B5EF4-FFF2-40B4-BE49-F238E27FC236}">
                <a16:creationId xmlns:a16="http://schemas.microsoft.com/office/drawing/2014/main" id="{D243A20F-3C50-410C-926A-80A5B98A1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40" y="2152229"/>
            <a:ext cx="2947100" cy="4632217"/>
          </a:xfrm>
          <a:prstGeom prst="rect">
            <a:avLst/>
          </a:prstGeom>
        </p:spPr>
      </p:pic>
      <p:pic>
        <p:nvPicPr>
          <p:cNvPr id="11" name="Picture 10" descr="A close up of a newspaper&#10;&#10;Description automatically generated">
            <a:extLst>
              <a:ext uri="{FF2B5EF4-FFF2-40B4-BE49-F238E27FC236}">
                <a16:creationId xmlns:a16="http://schemas.microsoft.com/office/drawing/2014/main" id="{FFCE0E1F-45A6-428E-BC41-F44C742AFF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122" y="2408402"/>
            <a:ext cx="3441638" cy="3881744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11E392C8-5390-4BBB-BDF7-A2AE77D28E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1" y="209519"/>
            <a:ext cx="3346622" cy="118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18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4DEA5F2-F081-48F9-86FB-E45256718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859" y="210627"/>
            <a:ext cx="8756282" cy="622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127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newspaper&#10;&#10;Description automatically generated">
            <a:extLst>
              <a:ext uri="{FF2B5EF4-FFF2-40B4-BE49-F238E27FC236}">
                <a16:creationId xmlns:a16="http://schemas.microsoft.com/office/drawing/2014/main" id="{DB88C59C-6B54-4FE2-A1FE-9C1620111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66081"/>
            <a:ext cx="3791047" cy="682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025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5C26988F-445D-4DA4-9A16-6B60CF544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5" y="182781"/>
            <a:ext cx="6282899" cy="1907485"/>
          </a:xfrm>
          <a:prstGeom prst="rect">
            <a:avLst/>
          </a:prstGeom>
        </p:spPr>
      </p:pic>
      <p:pic>
        <p:nvPicPr>
          <p:cNvPr id="7" name="Picture 6" descr="A close up of a newspaper&#10;&#10;Description automatically generated">
            <a:extLst>
              <a:ext uri="{FF2B5EF4-FFF2-40B4-BE49-F238E27FC236}">
                <a16:creationId xmlns:a16="http://schemas.microsoft.com/office/drawing/2014/main" id="{3D87504B-58C1-4A80-88BD-6DD6D1D9C9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5" y="182781"/>
            <a:ext cx="4244543" cy="6484719"/>
          </a:xfrm>
          <a:prstGeom prst="rect">
            <a:avLst/>
          </a:prstGeom>
        </p:spPr>
      </p:pic>
      <p:pic>
        <p:nvPicPr>
          <p:cNvPr id="3" name="Picture 2" descr="A vintage photo of a group of people in a room&#10;&#10;Description automatically generated">
            <a:extLst>
              <a:ext uri="{FF2B5EF4-FFF2-40B4-BE49-F238E27FC236}">
                <a16:creationId xmlns:a16="http://schemas.microsoft.com/office/drawing/2014/main" id="{B5666E34-C61A-44FC-AF06-ABDDA9EEAC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04" y="2227005"/>
            <a:ext cx="6177070" cy="414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61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newspaper&#10;&#10;Description automatically generated">
            <a:extLst>
              <a:ext uri="{FF2B5EF4-FFF2-40B4-BE49-F238E27FC236}">
                <a16:creationId xmlns:a16="http://schemas.microsoft.com/office/drawing/2014/main" id="{7E17A4E3-FE08-47EB-B790-5984637ED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171" y="114634"/>
            <a:ext cx="5049658" cy="662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56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154</Words>
  <Application>Microsoft Office PowerPoint</Application>
  <PresentationFormat>Widescreen</PresentationFormat>
  <Paragraphs>23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1968 Quadruple LODD Wichita (KS) FD</vt:lpstr>
      <vt:lpstr>November 21, 1968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Remember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1968 Quadruple LODD Wichita (KS) FD</dc:title>
  <dc:creator>John Tippett</dc:creator>
  <cp:lastModifiedBy>John Tippett</cp:lastModifiedBy>
  <cp:revision>3</cp:revision>
  <dcterms:created xsi:type="dcterms:W3CDTF">2020-11-24T21:56:05Z</dcterms:created>
  <dcterms:modified xsi:type="dcterms:W3CDTF">2020-11-24T22:12:26Z</dcterms:modified>
</cp:coreProperties>
</file>